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Wettbewerb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concurrentie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consument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consumptie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Geschäft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de supermarkt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de winkel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het bedrijf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sich</a:t>
            </a:r>
            <a:r>
              <a:rPr lang="nl-NL" dirty="0" smtClean="0"/>
              <a:t> </a:t>
            </a:r>
            <a:r>
              <a:rPr lang="nl-NL" dirty="0" err="1" smtClean="0"/>
              <a:t>langweilen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zich vergissen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zich verontschuldigen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zich vervelen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übernehmen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overgeven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overnemen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aannemen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gründen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stichten/oprichten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organiseren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reserveren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Wirtschaft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maatschappij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economie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mislukking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Misserfolg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file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ongeluk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mislukking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Verhältnisse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>
                <a:solidFill>
                  <a:srgbClr val="FF0000"/>
                </a:solidFill>
              </a:rPr>
              <a:t>de notitie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situatie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vakbond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senkrecht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verticaal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horizontaal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scheef 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101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das Geschäft</vt:lpstr>
      <vt:lpstr>sich langweilen</vt:lpstr>
      <vt:lpstr>übernehmen</vt:lpstr>
      <vt:lpstr>gründen</vt:lpstr>
      <vt:lpstr>die Wirtschaft</vt:lpstr>
      <vt:lpstr>das Misserfolg</vt:lpstr>
      <vt:lpstr>die Verhältnisse</vt:lpstr>
      <vt:lpstr>senkrecht</vt:lpstr>
      <vt:lpstr>der Wettbewerb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18</cp:revision>
  <dcterms:created xsi:type="dcterms:W3CDTF">2015-09-25T12:45:13Z</dcterms:created>
  <dcterms:modified xsi:type="dcterms:W3CDTF">2015-10-05T06:36:50Z</dcterms:modified>
</cp:coreProperties>
</file>